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"/>
  </p:sldMasterIdLst>
  <p:sldIdLst>
    <p:sldId id="276" r:id="rId3"/>
    <p:sldId id="284" r:id="rId4"/>
    <p:sldId id="283" r:id="rId5"/>
    <p:sldId id="285" r:id="rId6"/>
    <p:sldId id="286" r:id="rId7"/>
    <p:sldId id="287" r:id="rId8"/>
    <p:sldId id="288" r:id="rId9"/>
    <p:sldId id="289" r:id="rId10"/>
    <p:sldId id="291" r:id="rId11"/>
    <p:sldId id="292" r:id="rId12"/>
    <p:sldId id="290" r:id="rId13"/>
    <p:sldId id="293" r:id="rId14"/>
    <p:sldId id="29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69BF"/>
    <a:srgbClr val="B98DB9"/>
    <a:srgbClr val="00A249"/>
    <a:srgbClr val="00642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6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498DB8A-6B1A-4F44-B3EE-976808747065}" type="datetimeFigureOut">
              <a:rPr lang="sk-SK" smtClean="0"/>
              <a:pPr/>
              <a:t>18. 10. 2013</a:t>
            </a:fld>
            <a:endParaRPr lang="sk-S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k-S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B3AEF59-C91B-4492-BA31-F597A74254BD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94719"/>
          </a:xfrm>
        </p:spPr>
        <p:txBody>
          <a:bodyPr/>
          <a:lstStyle/>
          <a:p>
            <a:r>
              <a:rPr lang="sk-SK" b="1" dirty="0" smtClean="0">
                <a:solidFill>
                  <a:schemeClr val="tx1"/>
                </a:solidFill>
              </a:rPr>
              <a:t/>
            </a:r>
            <a:br>
              <a:rPr lang="sk-SK" b="1" dirty="0" smtClean="0">
                <a:solidFill>
                  <a:schemeClr val="tx1"/>
                </a:solidFill>
              </a:rPr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051720" y="1700808"/>
            <a:ext cx="6400800" cy="2711152"/>
          </a:xfrm>
        </p:spPr>
        <p:txBody>
          <a:bodyPr/>
          <a:lstStyle/>
          <a:p>
            <a:r>
              <a:rPr lang="sk-SK" b="1" dirty="0" smtClean="0">
                <a:solidFill>
                  <a:schemeClr val="tx1"/>
                </a:solidFill>
              </a:rPr>
              <a:t>HOVORME O JEDLE</a:t>
            </a:r>
          </a:p>
          <a:p>
            <a:r>
              <a:rPr lang="sk-SK" b="1" dirty="0" smtClean="0"/>
              <a:t>ZŠ s MŠ Vikartovce</a:t>
            </a:r>
          </a:p>
          <a:p>
            <a:r>
              <a:rPr lang="sk-SK" b="1" dirty="0" smtClean="0">
                <a:solidFill>
                  <a:schemeClr val="tx1"/>
                </a:solidFill>
              </a:rPr>
              <a:t>5. – 9. roč.</a:t>
            </a:r>
          </a:p>
          <a:p>
            <a:endParaRPr lang="sk-SK" b="1" dirty="0" smtClean="0">
              <a:solidFill>
                <a:schemeClr val="tx1"/>
              </a:solidFill>
            </a:endParaRPr>
          </a:p>
          <a:p>
            <a:r>
              <a:rPr lang="sk-SK" b="1" dirty="0" smtClean="0"/>
              <a:t>piatok</a:t>
            </a:r>
            <a:endParaRPr lang="sk-SK" b="1" dirty="0" smtClean="0">
              <a:solidFill>
                <a:schemeClr val="tx1"/>
              </a:solidFill>
            </a:endParaRPr>
          </a:p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b="1" dirty="0" smtClean="0">
              <a:solidFill>
                <a:srgbClr val="DD69BF"/>
              </a:solidFill>
            </a:endParaRPr>
          </a:p>
          <a:p>
            <a:endParaRPr lang="sk-SK" b="1" dirty="0" smtClean="0">
              <a:solidFill>
                <a:schemeClr val="tx1"/>
              </a:solidFill>
            </a:endParaRPr>
          </a:p>
          <a:p>
            <a:endParaRPr lang="sk-SK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/>
            </a:r>
            <a:br>
              <a:rPr lang="sk-SK" b="1" dirty="0" smtClean="0"/>
            </a:br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r>
              <a:rPr lang="sk-SK" b="1" dirty="0" smtClean="0">
                <a:solidFill>
                  <a:srgbClr val="DD69BF"/>
                </a:solidFill>
              </a:rPr>
              <a:t/>
            </a:r>
            <a:br>
              <a:rPr lang="sk-SK" b="1" dirty="0" smtClean="0">
                <a:solidFill>
                  <a:srgbClr val="DD69BF"/>
                </a:solidFill>
              </a:rPr>
            </a:b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400" y="1772816"/>
            <a:ext cx="8229600" cy="4525963"/>
          </a:xfrm>
        </p:spPr>
        <p:txBody>
          <a:bodyPr/>
          <a:lstStyle/>
          <a:p>
            <a:endParaRPr lang="sk-SK" dirty="0" smtClean="0"/>
          </a:p>
          <a:p>
            <a:pPr algn="just">
              <a:buNone/>
            </a:pPr>
            <a:r>
              <a:rPr lang="sk-SK" dirty="0" smtClean="0"/>
              <a:t>   Nakoľko Vikartovce ležia v úzkej kotline, ktorú obklopujú svahy Kozích Chrbtov, pohybovú aktivitu sme sa rozhodli uskutočniť na lúke v prekrásnej jesennej prírode. Žiakov sme chceli obohatiť o  jedinečný zážitok z pohľadu na panorámu Nízkych Tatier s vyčnievajúcim  vrchom Kráľovej Hole.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75656" y="332656"/>
            <a:ext cx="8229600" cy="1143000"/>
          </a:xfrm>
        </p:spPr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b="1" dirty="0" smtClean="0">
              <a:solidFill>
                <a:srgbClr val="DD69BF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91680" y="2060848"/>
            <a:ext cx="6995120" cy="4525963"/>
          </a:xfrm>
        </p:spPr>
        <p:txBody>
          <a:bodyPr/>
          <a:lstStyle/>
          <a:p>
            <a:r>
              <a:rPr lang="sk-SK" sz="2000" dirty="0" smtClean="0"/>
              <a:t>Rýchly presun žiakov na lúku pod kopcom s výhľadom na </a:t>
            </a:r>
            <a:r>
              <a:rPr lang="sk-SK" sz="2000" dirty="0" err="1" smtClean="0"/>
              <a:t>Kráľovú</a:t>
            </a:r>
            <a:r>
              <a:rPr lang="sk-SK" sz="2000" dirty="0" smtClean="0"/>
              <a:t> Hoľu</a:t>
            </a:r>
          </a:p>
          <a:p>
            <a:r>
              <a:rPr lang="sk-SK" sz="2000" dirty="0" smtClean="0"/>
              <a:t>Doplnenie energie vodou a živinami z vlastných potravín</a:t>
            </a:r>
          </a:p>
          <a:p>
            <a:r>
              <a:rPr lang="sk-SK" sz="2000" dirty="0" smtClean="0"/>
              <a:t>Motivačný rozhovor na tému - </a:t>
            </a:r>
            <a:r>
              <a:rPr lang="sk-SK" sz="2000" b="1" i="1" dirty="0" smtClean="0">
                <a:solidFill>
                  <a:srgbClr val="DD69BF"/>
                </a:solidFill>
              </a:rPr>
              <a:t>Jedlo a výdaj energie pri športe </a:t>
            </a:r>
          </a:p>
          <a:p>
            <a:r>
              <a:rPr lang="sk-SK" sz="2000" dirty="0" smtClean="0"/>
              <a:t>Zisťovanie </a:t>
            </a:r>
            <a:r>
              <a:rPr lang="sk-SK" sz="2000" b="1" i="1" dirty="0" smtClean="0">
                <a:solidFill>
                  <a:srgbClr val="DD69BF"/>
                </a:solidFill>
              </a:rPr>
              <a:t>energetickej hodnoty </a:t>
            </a:r>
            <a:r>
              <a:rPr lang="sk-SK" sz="2000" dirty="0" smtClean="0"/>
              <a:t>na obaloch konkrétnych potravín</a:t>
            </a:r>
          </a:p>
          <a:p>
            <a:r>
              <a:rPr lang="sk-SK" sz="2000" dirty="0" smtClean="0"/>
              <a:t>Rôzne </a:t>
            </a:r>
            <a:r>
              <a:rPr lang="sk-SK" sz="2000" b="1" i="1" dirty="0" smtClean="0">
                <a:solidFill>
                  <a:srgbClr val="DD69BF"/>
                </a:solidFill>
              </a:rPr>
              <a:t>športové aktivity</a:t>
            </a:r>
          </a:p>
          <a:p>
            <a:r>
              <a:rPr lang="sk-SK" sz="2000" dirty="0" smtClean="0"/>
              <a:t>Návrat žiakov spojený so </a:t>
            </a:r>
            <a:r>
              <a:rPr lang="sk-SK" sz="2000" b="1" i="1" dirty="0" smtClean="0">
                <a:solidFill>
                  <a:srgbClr val="DD69BF"/>
                </a:solidFill>
              </a:rPr>
              <a:t>zberom odpadu </a:t>
            </a:r>
            <a:r>
              <a:rPr lang="sk-SK" sz="2000" dirty="0" smtClean="0"/>
              <a:t>na mieste pobytu a po okrajoch cesty</a:t>
            </a:r>
          </a:p>
          <a:p>
            <a:r>
              <a:rPr lang="sk-SK" sz="2000" dirty="0" smtClean="0"/>
              <a:t>Športové </a:t>
            </a:r>
            <a:r>
              <a:rPr lang="sk-SK" sz="2000" b="1" i="1" dirty="0" smtClean="0">
                <a:solidFill>
                  <a:srgbClr val="DD69BF"/>
                </a:solidFill>
              </a:rPr>
              <a:t>aktivity na ihrisku </a:t>
            </a:r>
            <a:r>
              <a:rPr lang="sk-SK" sz="2000" dirty="0" smtClean="0"/>
              <a:t>s výhľadom na Kozie Chrbty</a:t>
            </a:r>
          </a:p>
          <a:p>
            <a:endParaRPr lang="sk-SK" sz="2000" dirty="0" smtClean="0"/>
          </a:p>
          <a:p>
            <a:pPr>
              <a:buNone/>
            </a:pPr>
            <a:r>
              <a:rPr lang="sk-SK" sz="2000" b="1" i="1" dirty="0" smtClean="0"/>
              <a:t> </a:t>
            </a:r>
          </a:p>
          <a:p>
            <a:pPr>
              <a:buNone/>
            </a:pPr>
            <a:endParaRPr lang="sk-SK" sz="2000" dirty="0" smtClean="0"/>
          </a:p>
          <a:p>
            <a:endParaRPr lang="sk-SK" sz="1400" dirty="0" smtClean="0"/>
          </a:p>
          <a:p>
            <a:endParaRPr lang="sk-SK" sz="1400" dirty="0" smtClean="0"/>
          </a:p>
          <a:p>
            <a:endParaRPr lang="sk-SK" sz="14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400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k-SK" sz="2000" dirty="0" smtClean="0"/>
              <a:t>           Rýchly presun žiakov na lúku pod kopcom s výhľadom na </a:t>
            </a:r>
            <a:endParaRPr lang="sk-SK" sz="2000" dirty="0" smtClean="0"/>
          </a:p>
          <a:p>
            <a:pPr>
              <a:buNone/>
            </a:pPr>
            <a:r>
              <a:rPr lang="sk-SK" sz="2000" dirty="0" smtClean="0"/>
              <a:t> </a:t>
            </a:r>
            <a:r>
              <a:rPr lang="sk-SK" sz="2000" dirty="0" smtClean="0"/>
              <a:t>      </a:t>
            </a:r>
            <a:r>
              <a:rPr lang="sk-SK" sz="2000" dirty="0" smtClean="0"/>
              <a:t>    </a:t>
            </a:r>
            <a:r>
              <a:rPr lang="sk-SK" sz="2000" dirty="0" err="1" smtClean="0"/>
              <a:t>Kráľovú</a:t>
            </a:r>
            <a:r>
              <a:rPr lang="sk-SK" sz="2000" dirty="0" smtClean="0"/>
              <a:t> </a:t>
            </a:r>
            <a:r>
              <a:rPr lang="sk-SK" sz="2000" dirty="0" smtClean="0"/>
              <a:t>Hoľu</a:t>
            </a:r>
          </a:p>
          <a:p>
            <a:endParaRPr lang="sk-SK" dirty="0"/>
          </a:p>
        </p:txBody>
      </p:sp>
      <p:pic>
        <p:nvPicPr>
          <p:cNvPr id="4" name="Obrázek 3" descr="pohyb1_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420888"/>
            <a:ext cx="4608000" cy="34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sz="2000" dirty="0" smtClean="0"/>
              <a:t>           </a:t>
            </a:r>
            <a:r>
              <a:rPr lang="sk-SK" sz="2000" dirty="0" smtClean="0"/>
              <a:t>     </a:t>
            </a:r>
            <a:r>
              <a:rPr lang="sk-SK" sz="2000" dirty="0" smtClean="0"/>
              <a:t>Doplnenie energie vodou a živinami z vlastných potravín</a:t>
            </a:r>
          </a:p>
          <a:p>
            <a:endParaRPr lang="sk-SK" dirty="0"/>
          </a:p>
        </p:txBody>
      </p:sp>
      <p:pic>
        <p:nvPicPr>
          <p:cNvPr id="1026" name="Picture 2" descr="C:\Users\ntb\Desktop\O_jedle_foto\pohyb2_dobytie energie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348880"/>
            <a:ext cx="4606367" cy="345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400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k-SK" sz="2000" dirty="0" smtClean="0"/>
              <a:t>            Motivačný rozhovor na tému - </a:t>
            </a:r>
            <a:r>
              <a:rPr lang="sk-SK" sz="2000" b="1" i="1" dirty="0" smtClean="0"/>
              <a:t>Jedlo a výdaj energie pri </a:t>
            </a:r>
            <a:endParaRPr lang="sk-SK" sz="2000" b="1" i="1" dirty="0" smtClean="0"/>
          </a:p>
          <a:p>
            <a:pPr>
              <a:buNone/>
            </a:pPr>
            <a:r>
              <a:rPr lang="sk-SK" sz="2000" b="1" i="1" dirty="0" smtClean="0"/>
              <a:t> </a:t>
            </a:r>
            <a:r>
              <a:rPr lang="sk-SK" sz="2000" b="1" i="1" dirty="0" smtClean="0"/>
              <a:t>           </a:t>
            </a:r>
            <a:r>
              <a:rPr lang="sk-SK" sz="2000" b="1" i="1" dirty="0" smtClean="0"/>
              <a:t>športe </a:t>
            </a:r>
            <a:endParaRPr lang="sk-SK" sz="2000" b="1" i="1" dirty="0" smtClean="0"/>
          </a:p>
          <a:p>
            <a:endParaRPr lang="sk-SK" dirty="0"/>
          </a:p>
        </p:txBody>
      </p:sp>
      <p:pic>
        <p:nvPicPr>
          <p:cNvPr id="4" name="Obrázek 3" descr="rozhovor_motivacny_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780928"/>
            <a:ext cx="4608000" cy="34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400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k-SK" sz="1800" dirty="0" smtClean="0"/>
              <a:t>             </a:t>
            </a:r>
            <a:r>
              <a:rPr lang="sk-SK" sz="2000" dirty="0" smtClean="0"/>
              <a:t>Zisťovanie energetickej </a:t>
            </a:r>
            <a:r>
              <a:rPr lang="sk-SK" sz="2000" dirty="0" smtClean="0"/>
              <a:t>hodnoty na obaloch konkrétnych </a:t>
            </a:r>
            <a:endParaRPr lang="sk-SK" sz="2000" dirty="0" smtClean="0"/>
          </a:p>
          <a:p>
            <a:pPr>
              <a:buNone/>
            </a:pPr>
            <a:r>
              <a:rPr lang="sk-SK" sz="2000" dirty="0" smtClean="0"/>
              <a:t> </a:t>
            </a:r>
            <a:r>
              <a:rPr lang="sk-SK" sz="2000" dirty="0" smtClean="0"/>
              <a:t>           </a:t>
            </a:r>
            <a:r>
              <a:rPr lang="sk-SK" sz="2000" dirty="0" smtClean="0"/>
              <a:t>potravín</a:t>
            </a:r>
            <a:endParaRPr lang="sk-SK" sz="2000" dirty="0" smtClean="0"/>
          </a:p>
          <a:p>
            <a:endParaRPr lang="sk-SK" dirty="0"/>
          </a:p>
        </p:txBody>
      </p:sp>
      <p:pic>
        <p:nvPicPr>
          <p:cNvPr id="4" name="Obrázek 3" descr="energiapotravin_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636912"/>
            <a:ext cx="4608000" cy="34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3568" y="1628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k-SK" sz="2000" dirty="0" smtClean="0"/>
              <a:t>             Rôzne športové aktivity – skákanie na švihadle a gymnastické </a:t>
            </a:r>
            <a:endParaRPr lang="sk-SK" sz="2000" dirty="0" smtClean="0"/>
          </a:p>
          <a:p>
            <a:pPr>
              <a:buNone/>
            </a:pPr>
            <a:r>
              <a:rPr lang="sk-SK" sz="2000" dirty="0" smtClean="0"/>
              <a:t> </a:t>
            </a:r>
            <a:r>
              <a:rPr lang="sk-SK" sz="2000" dirty="0" smtClean="0"/>
              <a:t>            </a:t>
            </a:r>
            <a:r>
              <a:rPr lang="sk-SK" sz="2000" dirty="0" smtClean="0"/>
              <a:t>cvičenia</a:t>
            </a:r>
            <a:endParaRPr lang="sk-SK" sz="2000" dirty="0" smtClean="0"/>
          </a:p>
          <a:p>
            <a:endParaRPr lang="sk-SK" dirty="0"/>
          </a:p>
        </p:txBody>
      </p:sp>
      <p:pic>
        <p:nvPicPr>
          <p:cNvPr id="2050" name="Picture 2" descr="C:\Users\ntb\Desktop\O_jedle_foto\pohyb3_svihadlo_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492896"/>
            <a:ext cx="2981325" cy="2236787"/>
          </a:xfrm>
          <a:prstGeom prst="rect">
            <a:avLst/>
          </a:prstGeom>
          <a:noFill/>
        </p:spPr>
      </p:pic>
      <p:pic>
        <p:nvPicPr>
          <p:cNvPr id="2052" name="Picture 4" descr="C:\Users\ntb\Desktop\O_jedle_foto\pohyb7_gymn_u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573016"/>
            <a:ext cx="3166877" cy="23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pic>
        <p:nvPicPr>
          <p:cNvPr id="3074" name="Picture 2" descr="C:\Users\ntb\Desktop\O_jedle_foto\pohyb6_kotul_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276872"/>
            <a:ext cx="2981992" cy="2236494"/>
          </a:xfrm>
          <a:prstGeom prst="rect">
            <a:avLst/>
          </a:prstGeom>
          <a:noFill/>
        </p:spPr>
      </p:pic>
      <p:pic>
        <p:nvPicPr>
          <p:cNvPr id="3075" name="Picture 3" descr="C:\Users\ntb\Desktop\O_jedle_foto\pohyb5_nahanacka_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356992"/>
            <a:ext cx="2981325" cy="2236787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1475656" y="1628800"/>
            <a:ext cx="6830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Rôzne športové aktivity – kotúľanie sa dolu svahom a naháňačka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pic>
        <p:nvPicPr>
          <p:cNvPr id="4098" name="Picture 2" descr="C:\Users\ntb\Desktop\O_jedle_foto\loptovehry_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564904"/>
            <a:ext cx="2981992" cy="2236494"/>
          </a:xfrm>
          <a:prstGeom prst="rect">
            <a:avLst/>
          </a:prstGeom>
          <a:noFill/>
        </p:spPr>
      </p:pic>
      <p:pic>
        <p:nvPicPr>
          <p:cNvPr id="4099" name="Picture 3" descr="C:\Users\ntb\Desktop\O_jedle_foto\loptovehry2_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645024"/>
            <a:ext cx="3168000" cy="2376000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1619672" y="1628800"/>
            <a:ext cx="71187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Rôzne športové aktivity – futbal  a hry s loptou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pic>
        <p:nvPicPr>
          <p:cNvPr id="5122" name="Picture 2" descr="C:\Users\ntb\Desktop\O_jedle_foto\pohyb8_navra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924944"/>
            <a:ext cx="4385461" cy="3289096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619672" y="1628800"/>
            <a:ext cx="7812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Návrat žiakov spojený so zberom odpadu na mieste pobytu a po okrajoch cesty</a:t>
            </a:r>
            <a:endParaRPr lang="sk-SK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dirty="0" smtClean="0"/>
              <a:t> </a:t>
            </a:r>
            <a:br>
              <a:rPr lang="sk-SK" b="1" dirty="0" smtClean="0"/>
            </a:br>
            <a:r>
              <a:rPr lang="sk-SK" dirty="0" smtClean="0">
                <a:solidFill>
                  <a:srgbClr val="DD69BF"/>
                </a:solidFill>
              </a:rPr>
              <a:t>Jedz a hýb sa!</a:t>
            </a:r>
            <a:endParaRPr lang="sk-SK" dirty="0"/>
          </a:p>
        </p:txBody>
      </p:sp>
      <p:pic>
        <p:nvPicPr>
          <p:cNvPr id="6146" name="Picture 2" descr="C:\Users\ntb\Desktop\O_jedle_foto\ihrisko_pohyb_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636912"/>
            <a:ext cx="5219694" cy="3456000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1691680" y="1700808"/>
            <a:ext cx="6513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 smtClean="0"/>
              <a:t>Športové aktivity na ihrisku s výhľadom na Kozie Chrbty</a:t>
            </a:r>
            <a:endParaRPr lang="sk-SK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1. denná téma:</a:t>
            </a:r>
            <a:r>
              <a:rPr lang="sk-SK" b="1" smtClean="0"/>
              <a:t> </a:t>
            </a:r>
            <a:br>
              <a:rPr lang="sk-SK" b="1" smtClean="0"/>
            </a:br>
            <a:r>
              <a:rPr lang="sk-SK" smtClean="0">
                <a:solidFill>
                  <a:srgbClr val="DD69BF"/>
                </a:solidFill>
              </a:rPr>
              <a:t>Jedz a hýb sa!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5616" y="1628800"/>
            <a:ext cx="8229600" cy="4525963"/>
          </a:xfrm>
        </p:spPr>
        <p:txBody>
          <a:bodyPr/>
          <a:lstStyle/>
          <a:p>
            <a:r>
              <a:rPr lang="sk-SK" sz="2800" dirty="0" smtClean="0"/>
              <a:t>Základná škola s materskou školou Vikartovce</a:t>
            </a:r>
          </a:p>
          <a:p>
            <a:r>
              <a:rPr lang="sk-SK" sz="2800" dirty="0" smtClean="0"/>
              <a:t>ZŠ s MŠ Vikartovce, Školská 138/6, 059 19  Vikartovce</a:t>
            </a:r>
          </a:p>
          <a:p>
            <a:r>
              <a:rPr lang="sk-SK" sz="2800" dirty="0" smtClean="0"/>
              <a:t>Mgr. Anna Šebestová</a:t>
            </a:r>
          </a:p>
          <a:p>
            <a:r>
              <a:rPr lang="sk-SK" sz="2800" dirty="0" smtClean="0"/>
              <a:t>Tel. č. 0908501037</a:t>
            </a:r>
          </a:p>
          <a:p>
            <a:r>
              <a:rPr lang="sk-SK" sz="2800" dirty="0" err="1" smtClean="0"/>
              <a:t>annasebest@gmail.com</a:t>
            </a:r>
            <a:endParaRPr lang="sk-SK" sz="2800" dirty="0" smtClean="0"/>
          </a:p>
          <a:p>
            <a:r>
              <a:rPr lang="sk-SK" sz="2800" dirty="0" smtClean="0"/>
              <a:t>Prezentáciu vypracovali: D. </a:t>
            </a:r>
            <a:r>
              <a:rPr lang="sk-SK" sz="2800" dirty="0" err="1" smtClean="0"/>
              <a:t>Krajčová</a:t>
            </a:r>
            <a:r>
              <a:rPr lang="sk-SK" sz="2800" dirty="0" smtClean="0"/>
              <a:t>, A. </a:t>
            </a:r>
            <a:r>
              <a:rPr lang="sk-SK" sz="2800" dirty="0" err="1" smtClean="0"/>
              <a:t>Švagerko</a:t>
            </a:r>
            <a:r>
              <a:rPr lang="sk-SK" sz="2800" dirty="0" smtClean="0"/>
              <a:t>, B. Bukovina, R. Bukovina</a:t>
            </a:r>
          </a:p>
          <a:p>
            <a:r>
              <a:rPr lang="sk-SK" sz="2800" dirty="0" smtClean="0"/>
              <a:t>Žiaci 5. – 9. ročník</a:t>
            </a:r>
          </a:p>
          <a:p>
            <a:r>
              <a:rPr lang="sk-SK" sz="2800" dirty="0" smtClean="0"/>
              <a:t>140  zapojených žiakov</a:t>
            </a:r>
            <a:endParaRPr lang="sk-SK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4A7B9A9-AE1D-4EDF-9974-A1F438CF08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do školy 2</Template>
  <TotalTime>399</TotalTime>
  <Words>343</Words>
  <Application>Microsoft Office PowerPoint</Application>
  <PresentationFormat>Předvádění na obrazovce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Diseño predeterminado</vt:lpstr>
      <vt:lpstr> </vt:lpstr>
      <vt:lpstr> 1. denná téma:  Jedz a hýb sa! </vt:lpstr>
      <vt:lpstr>1. denná téma:  Jedz a hýb sa!</vt:lpstr>
      <vt:lpstr>1. denná téma:  Jedz a hýb sa!</vt:lpstr>
      <vt:lpstr>1. denná téma:  Jedz a hýb sa!</vt:lpstr>
      <vt:lpstr>1. denná téma:  Jedz a hýb sa!</vt:lpstr>
      <vt:lpstr>1. denná téma:  Jedz a hýb sa!</vt:lpstr>
      <vt:lpstr>1. denná téma:  Jedz a hýb sa!</vt:lpstr>
      <vt:lpstr>1. denná téma:  Jedz a hýb sa!</vt:lpstr>
      <vt:lpstr>1. denná téma:  Jedz a hýb sa!</vt:lpstr>
      <vt:lpstr>1. denná téma:  Jedz a hýb sa!</vt:lpstr>
      <vt:lpstr>1. denná téma:  Jedz a hýb sa!</vt:lpstr>
      <vt:lpstr>1. denná téma:  Jedz a hýb sa!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lenovo_ntb</dc:creator>
  <cp:lastModifiedBy>ntb</cp:lastModifiedBy>
  <cp:revision>46</cp:revision>
  <dcterms:created xsi:type="dcterms:W3CDTF">2013-10-15T18:58:57Z</dcterms:created>
  <dcterms:modified xsi:type="dcterms:W3CDTF">2013-10-18T19:06:26Z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TC102766309990</vt:lpwstr>
  </property>
</Properties>
</file>